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80" d="100"/>
          <a:sy n="80" d="100"/>
        </p:scale>
        <p:origin x="782" y="1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75837-299A-4D71-85F6-C7DEE9F25B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922878D-DC67-4D80-8984-23E5F5FFF9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64BBAB-1715-4B40-8382-77226BFD54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D4901E-4694-444B-A3C1-49D5B95E8746}" type="datetimeFigureOut">
              <a:rPr lang="en-US" smtClean="0"/>
              <a:t>7/15/2019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FF80C7-1461-434A-ACCD-D88DA9D756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03D384-74FD-4869-997C-5A6AD9F84A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DD6C7-DCAD-4060-BFF8-D76F8E158D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895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F9F43-51D3-4BC1-B65A-225A0EAF2E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820F6EB-C13D-4BD6-B814-B110F2C869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78D8F5-5515-4874-9F50-07CC8C8ECF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D4901E-4694-444B-A3C1-49D5B95E8746}" type="datetimeFigureOut">
              <a:rPr lang="en-US" smtClean="0"/>
              <a:t>7/15/2019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150C5A-4CE7-45AF-BBFA-88399DC38E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84FAB1-7048-468E-AF83-4C414513EA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DD6C7-DCAD-4060-BFF8-D76F8E158D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0636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9C11B38-490E-4D0B-977F-53A8E10E427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47681BE-D9DA-4539-BD81-7EE5142FCC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770C6E-D8E9-4A27-A762-FD5173E2D7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D4901E-4694-444B-A3C1-49D5B95E8746}" type="datetimeFigureOut">
              <a:rPr lang="en-US" smtClean="0"/>
              <a:t>7/15/2019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7F26F3-C619-4DF2-9B8E-B83B983E6D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5208FC-6229-4A5F-B841-FCDE94CC0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DD6C7-DCAD-4060-BFF8-D76F8E158D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9405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8F313-6ED8-4324-8A1B-DC102E3EF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79981F-6F91-4745-AEE8-2C1F17C723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74B626-8322-464D-A697-8BC09FD407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D4901E-4694-444B-A3C1-49D5B95E8746}" type="datetimeFigureOut">
              <a:rPr lang="en-US" smtClean="0"/>
              <a:t>7/15/2019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E0B4CB-B433-40E9-8FDB-48D4D12E0D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C569D4-ABCB-4219-8282-875D04351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DD6C7-DCAD-4060-BFF8-D76F8E158D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7275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AC7C45-777B-4584-8852-849437135F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8A9D81-3920-4E2B-8B6D-AC20004764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D9BB81-BD5B-4989-9550-2F562BB4D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D4901E-4694-444B-A3C1-49D5B95E8746}" type="datetimeFigureOut">
              <a:rPr lang="en-US" smtClean="0"/>
              <a:t>7/15/2019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84336F-288F-418E-85B4-C979692EF5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862067-AAD9-4365-8102-270D823C0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DD6C7-DCAD-4060-BFF8-D76F8E158D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5105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03618-EDBF-4783-8E3C-DB5F63D8E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28CEBD-4730-44F6-AA57-14798060BA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FAAD42-06C2-489C-AD67-2C8D3270A1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DA7FCF-B472-4770-BB5A-8BE37C443B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D4901E-4694-444B-A3C1-49D5B95E8746}" type="datetimeFigureOut">
              <a:rPr lang="en-US" smtClean="0"/>
              <a:t>7/15/2019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3B3390-0FAC-4995-9964-4A69364873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ABC826-2ADE-43AF-B518-4D262B6968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DD6C7-DCAD-4060-BFF8-D76F8E158D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0242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A3C621-9B11-404C-A0A2-2C96BF6B8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925427-2C7F-4EEA-A86C-6A757578DC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82012A-3017-4C6B-AA0A-E59E106B01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93B568B-33F9-4E54-B43D-6FFC4DDB91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3BA06A-7CF7-486B-A145-F6728CB4AE7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CDF85B5-44A3-4ADE-B29F-666AA9013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D4901E-4694-444B-A3C1-49D5B95E8746}" type="datetimeFigureOut">
              <a:rPr lang="en-US" smtClean="0"/>
              <a:t>7/15/2019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C2D78B-4E40-42A0-8D72-8A53235E32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C582AE2-7DE9-4F5D-ACD6-74CE3102F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DD6C7-DCAD-4060-BFF8-D76F8E158D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8448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3CBE6-588E-4C39-8E96-9DFB9292FB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E16457-516A-4E22-AA5B-1EB9CF997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D4901E-4694-444B-A3C1-49D5B95E8746}" type="datetimeFigureOut">
              <a:rPr lang="en-US" smtClean="0"/>
              <a:t>7/15/2019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2E354C-65C6-4ED8-B030-DF4CBD759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E2EDEC-CFC5-4B8C-BC3C-776C6159E5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DD6C7-DCAD-4060-BFF8-D76F8E158D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2679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5D9665-FD4D-45CC-A704-1A12687EEA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D4901E-4694-444B-A3C1-49D5B95E8746}" type="datetimeFigureOut">
              <a:rPr lang="en-US" smtClean="0"/>
              <a:t>7/15/2019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8BD82D0-F071-45C0-9D3F-4ADD050FC8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C3817C-763E-4F58-8587-87F091612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DD6C7-DCAD-4060-BFF8-D76F8E158D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1249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5696-4721-4C9F-8449-F335F71E0B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BB9C6E-43EB-463A-87C6-E1E550B364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9E8394-F9DC-40CE-89B3-311044A430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E3A9BD-0DD0-4B47-8B4C-BFA8EDD870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D4901E-4694-444B-A3C1-49D5B95E8746}" type="datetimeFigureOut">
              <a:rPr lang="en-US" smtClean="0"/>
              <a:t>7/15/2019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A0C009-30C5-47D8-8369-D58F8CCD1B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20C8B-7D3B-4E33-9D18-A43BB82B30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DD6C7-DCAD-4060-BFF8-D76F8E158D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0439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73FED-7114-49D3-85FE-30F17E542D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49CF901-CD6E-4EE8-B1D8-F052FCC1E5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B48540-D1C1-4E02-AA82-F8244B6216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62E505-F7A5-4FAD-8280-109FA92310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D4901E-4694-444B-A3C1-49D5B95E8746}" type="datetimeFigureOut">
              <a:rPr lang="en-US" smtClean="0"/>
              <a:t>7/15/2019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336B51-F806-4477-B0A4-462E0E30F8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9990E7-0713-417F-B076-FDF504688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DD6C7-DCAD-4060-BFF8-D76F8E158D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713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E950D44-D1AA-4621-ADA9-CB64B53408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ABBB8F-FBC5-4717-B898-69540C9112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5E0891-5EAA-4F3F-83E6-82B0DCAFE4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D4901E-4694-444B-A3C1-49D5B95E8746}" type="datetimeFigureOut">
              <a:rPr lang="en-US" smtClean="0"/>
              <a:t>7/15/2019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5A2060-1C16-4DC1-B677-ED732CC5BC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8CAC0A-2429-4D59-A689-31A81DC7B5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5DD6C7-DCAD-4060-BFF8-D76F8E158D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9592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D42C4D6-C91E-49FE-9E94-B5792B8DF0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498" y="365125"/>
            <a:ext cx="7353301" cy="1325563"/>
          </a:xfrm>
        </p:spPr>
        <p:txBody>
          <a:bodyPr/>
          <a:lstStyle/>
          <a:p>
            <a:r>
              <a:rPr lang="en-US" dirty="0" err="1"/>
              <a:t>Szilárd</a:t>
            </a:r>
            <a:r>
              <a:rPr lang="en-US" dirty="0"/>
              <a:t> Gyalay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059E57D-F53E-43BC-8C74-E314A423CA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497" y="1517140"/>
            <a:ext cx="4480608" cy="4351338"/>
          </a:xfrm>
        </p:spPr>
        <p:txBody>
          <a:bodyPr/>
          <a:lstStyle/>
          <a:p>
            <a:r>
              <a:rPr lang="en-US" dirty="0"/>
              <a:t>Current research: geophysics of icy satellites</a:t>
            </a:r>
          </a:p>
          <a:p>
            <a:r>
              <a:rPr lang="en-US" dirty="0"/>
              <a:t>Past research: ice on Mars, temperature of the Moon</a:t>
            </a:r>
          </a:p>
        </p:txBody>
      </p:sp>
      <p:pic>
        <p:nvPicPr>
          <p:cNvPr id="1030" name="Picture 6" descr="https://timekeepingscore.files.wordpress.com/2009/01/top10_mascots_banana_alt.jpg?w=260">
            <a:extLst>
              <a:ext uri="{FF2B5EF4-FFF2-40B4-BE49-F238E27FC236}">
                <a16:creationId xmlns:a16="http://schemas.microsoft.com/office/drawing/2014/main" id="{9359E6E8-7511-4CF4-9B98-4811093937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00" b="11563"/>
          <a:stretch/>
        </p:blipFill>
        <p:spPr bwMode="auto">
          <a:xfrm>
            <a:off x="8877300" y="0"/>
            <a:ext cx="2476500" cy="2466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BE4908B0-046A-4DDC-9CA7-C8E366FF76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855697" cy="6858000"/>
          </a:xfrm>
          <a:prstGeom prst="rect">
            <a:avLst/>
          </a:prstGeom>
        </p:spPr>
      </p:pic>
      <p:pic>
        <p:nvPicPr>
          <p:cNvPr id="15" name="Picture 14" descr="A person flying through the air on a rock&#10;&#10;Description automatically generated">
            <a:extLst>
              <a:ext uri="{FF2B5EF4-FFF2-40B4-BE49-F238E27FC236}">
                <a16:creationId xmlns:a16="http://schemas.microsoft.com/office/drawing/2014/main" id="{337C2229-2AB0-4464-BD2D-6ACC32E5A97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62" r="225"/>
          <a:stretch/>
        </p:blipFill>
        <p:spPr>
          <a:xfrm rot="5400000">
            <a:off x="8068637" y="2734638"/>
            <a:ext cx="4391027" cy="3855697"/>
          </a:xfrm>
          <a:prstGeom prst="rect">
            <a:avLst/>
          </a:prstGeom>
        </p:spPr>
      </p:pic>
      <p:pic>
        <p:nvPicPr>
          <p:cNvPr id="17" name="Picture 16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25D64E74-8C3F-4214-8C9A-EEC0219709B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5811"/>
          <a:stretch/>
        </p:blipFill>
        <p:spPr>
          <a:xfrm>
            <a:off x="3855696" y="3692809"/>
            <a:ext cx="4480608" cy="3165191"/>
          </a:xfrm>
          <a:prstGeom prst="rect">
            <a:avLst/>
          </a:prstGeom>
        </p:spPr>
      </p:pic>
      <p:pic>
        <p:nvPicPr>
          <p:cNvPr id="1040" name="Picture 16" descr="Image result for dungeons dragons logo">
            <a:extLst>
              <a:ext uri="{FF2B5EF4-FFF2-40B4-BE49-F238E27FC236}">
                <a16:creationId xmlns:a16="http://schemas.microsoft.com/office/drawing/2014/main" id="{17D85360-31FD-496A-B680-26903F875B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0607" y="5905325"/>
            <a:ext cx="1806886" cy="639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12005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</TotalTime>
  <Words>20</Words>
  <Application>Microsoft Office PowerPoint</Application>
  <PresentationFormat>Widescreen</PresentationFormat>
  <Paragraphs>3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Szilárd Gyalay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Szilard Gyalay</dc:title>
  <dc:creator>Szilard Gyalay</dc:creator>
  <cp:lastModifiedBy>Szilard Gyalay</cp:lastModifiedBy>
  <cp:revision>6</cp:revision>
  <dcterms:created xsi:type="dcterms:W3CDTF">2019-07-15T20:38:40Z</dcterms:created>
  <dcterms:modified xsi:type="dcterms:W3CDTF">2019-07-15T21:33:36Z</dcterms:modified>
</cp:coreProperties>
</file>